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7" r:id="rId1"/>
  </p:sldMasterIdLst>
  <p:notesMasterIdLst>
    <p:notesMasterId r:id="rId7"/>
  </p:notesMasterIdLst>
  <p:handoutMasterIdLst>
    <p:handoutMasterId r:id="rId8"/>
  </p:handoutMasterIdLst>
  <p:sldIdLst>
    <p:sldId id="429" r:id="rId2"/>
    <p:sldId id="786" r:id="rId3"/>
    <p:sldId id="812" r:id="rId4"/>
    <p:sldId id="825" r:id="rId5"/>
    <p:sldId id="827" r:id="rId6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1708"/>
    <a:srgbClr val="1407C6"/>
    <a:srgbClr val="000000"/>
    <a:srgbClr val="FEFE33"/>
    <a:srgbClr val="86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1904" autoAdjust="0"/>
    <p:restoredTop sz="87659" autoAdjust="0"/>
  </p:normalViewPr>
  <p:slideViewPr>
    <p:cSldViewPr>
      <p:cViewPr>
        <p:scale>
          <a:sx n="52" d="100"/>
          <a:sy n="52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122" y="-84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95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376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5225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677" y="4387136"/>
            <a:ext cx="5096722" cy="415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376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E97F34-7A46-5C48-9994-4F17881B3FE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4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A8A38-43DE-1E45-BDAA-06CFBC40319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pitchFamily="-107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D85D09-D454-5B48-9B8D-8B9D79223F2D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pitchFamily="-107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3</a:t>
            </a:fld>
            <a:endParaRPr lang="en-US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4</a:t>
            </a:fld>
            <a:endParaRPr lang="en-US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5</a:t>
            </a:fld>
            <a:endParaRPr lang="en-US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1304-89E5-FC41-ACFD-0B55FAE87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631D-52DB-1447-A226-82DE15F1C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F7A-9A99-F440-AB2E-A35E116188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BB5A-4CA8-5248-87E5-87E4D55D6F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C65D0-4649-F446-A949-9E1E20E5E1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F15-F3FB-A74B-AAEA-D2BF70839C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B0D1-A880-E34D-AFCF-959556EE69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F9CC5-A27F-0847-A803-E78652675D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BC664-25E8-FD45-80CF-0A4EAF443B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D1C7-DAD4-FA4C-B411-5E87C498A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9F08-5894-124D-8228-182F46930F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8619F-CFF2-5C43-B53A-D6B9DFB973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hFSpTce40s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067800" cy="17748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Peer Relationships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i="1" dirty="0" smtClean="0">
                <a:solidFill>
                  <a:srgbClr val="000000"/>
                </a:solidFill>
              </a:rPr>
              <a:t>Social Media and Peers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8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Grade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Advisory Activity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1" t="40454" r="40711" b="18182"/>
          <a:stretch/>
        </p:blipFill>
        <p:spPr bwMode="auto">
          <a:xfrm>
            <a:off x="2743200" y="1905000"/>
            <a:ext cx="3814157" cy="240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Video: Social Media Issues</a:t>
            </a:r>
            <a:endParaRPr lang="en-US" i="1" dirty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371600"/>
            <a:ext cx="9067800" cy="5486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Listen for:</a:t>
            </a:r>
          </a:p>
          <a:p>
            <a:pPr lvl="1">
              <a:spcBef>
                <a:spcPts val="0"/>
              </a:spcBef>
            </a:pPr>
            <a:r>
              <a:rPr lang="en-US" sz="3200" dirty="0" smtClean="0"/>
              <a:t> </a:t>
            </a:r>
            <a:r>
              <a:rPr lang="en-US" sz="3100" dirty="0" smtClean="0"/>
              <a:t>What are some </a:t>
            </a:r>
            <a:r>
              <a:rPr lang="en-US" sz="3100" b="1" u="sng" dirty="0" smtClean="0"/>
              <a:t>positive</a:t>
            </a:r>
            <a:r>
              <a:rPr lang="en-US" sz="3100" dirty="0" smtClean="0"/>
              <a:t> ways teenagers use social media tools?</a:t>
            </a:r>
          </a:p>
          <a:p>
            <a:pPr lvl="1">
              <a:spcBef>
                <a:spcPts val="0"/>
              </a:spcBef>
            </a:pPr>
            <a:r>
              <a:rPr lang="en-US" sz="3100" dirty="0" smtClean="0"/>
              <a:t> </a:t>
            </a:r>
            <a:r>
              <a:rPr lang="en-US" sz="3100" dirty="0"/>
              <a:t>What are some </a:t>
            </a:r>
            <a:r>
              <a:rPr lang="en-US" sz="3100" b="1" u="sng" dirty="0" smtClean="0"/>
              <a:t>negative</a:t>
            </a:r>
            <a:r>
              <a:rPr lang="en-US" sz="3100" dirty="0" smtClean="0"/>
              <a:t> </a:t>
            </a:r>
            <a:r>
              <a:rPr lang="en-US" sz="3100" dirty="0"/>
              <a:t>ways </a:t>
            </a:r>
            <a:r>
              <a:rPr lang="en-US" sz="3100" dirty="0" smtClean="0"/>
              <a:t>teenagers </a:t>
            </a:r>
            <a:r>
              <a:rPr lang="en-US" sz="3100" dirty="0"/>
              <a:t>use social media tools?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000" i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2000" i="1" dirty="0" smtClean="0"/>
              <a:t>(Click on picture to play video)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4" t="27727" r="53233" b="31136"/>
          <a:stretch/>
        </p:blipFill>
        <p:spPr bwMode="auto">
          <a:xfrm>
            <a:off x="2957763" y="4494949"/>
            <a:ext cx="3429000" cy="238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37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Social Media</a:t>
            </a:r>
            <a:br>
              <a:rPr lang="en-US" dirty="0" smtClean="0"/>
            </a:br>
            <a:r>
              <a:rPr lang="en-US" sz="3600" i="1" dirty="0" smtClean="0"/>
              <a:t>Positive &amp; Negative Aspects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sz="2800" dirty="0" smtClean="0"/>
              <a:t>Common types of social media for teenagers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Facebook, Twitter, YouTube, Instagram, Tumblr, Pinterest </a:t>
            </a:r>
          </a:p>
          <a:p>
            <a:pPr>
              <a:spcBef>
                <a:spcPts val="200"/>
              </a:spcBef>
            </a:pPr>
            <a:r>
              <a:rPr lang="en-US" sz="2800" dirty="0" smtClean="0"/>
              <a:t>Positive aspects of social media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Organize events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Connect with people, especially if they are far away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A</a:t>
            </a:r>
            <a:r>
              <a:rPr lang="en-US" sz="2400" dirty="0" smtClean="0"/>
              <a:t>wareness of how to use social media positively 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Learn about emerging technologies </a:t>
            </a:r>
          </a:p>
          <a:p>
            <a:pPr>
              <a:spcBef>
                <a:spcPts val="200"/>
              </a:spcBef>
            </a:pPr>
            <a:r>
              <a:rPr lang="en-US" sz="2800" dirty="0" smtClean="0"/>
              <a:t>Negative aspects of social media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Less privacy</a:t>
            </a:r>
          </a:p>
          <a:p>
            <a:pPr lvl="2">
              <a:spcBef>
                <a:spcPts val="200"/>
              </a:spcBef>
            </a:pPr>
            <a:r>
              <a:rPr lang="en-US" sz="2200" dirty="0"/>
              <a:t>Example: colleges admissions see perspective students partying</a:t>
            </a:r>
            <a:r>
              <a:rPr lang="en-US" sz="2000" dirty="0"/>
              <a:t> </a:t>
            </a:r>
            <a:endParaRPr lang="en-US" sz="2400" dirty="0" smtClean="0"/>
          </a:p>
          <a:p>
            <a:pPr lvl="1">
              <a:spcBef>
                <a:spcPts val="200"/>
              </a:spcBef>
            </a:pPr>
            <a:r>
              <a:rPr lang="en-US" sz="2400" dirty="0"/>
              <a:t>Have fewer conversations, can lead to inferior verbal </a:t>
            </a:r>
            <a:r>
              <a:rPr lang="en-US" sz="2400" dirty="0" smtClean="0"/>
              <a:t>skills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Can be addictive, waste of time, less productivity 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Cyberbullying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2" t="39091" r="56300" b="18182"/>
          <a:stretch/>
        </p:blipFill>
        <p:spPr bwMode="auto">
          <a:xfrm>
            <a:off x="7010401" y="5786949"/>
            <a:ext cx="2133600" cy="1079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979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Social Media</a:t>
            </a:r>
            <a:br>
              <a:rPr lang="en-US" dirty="0" smtClean="0"/>
            </a:br>
            <a:r>
              <a:rPr lang="en-US" sz="3600" i="1" dirty="0" smtClean="0"/>
              <a:t>Create a Public Service Announcement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sz="2800" dirty="0" smtClean="0"/>
              <a:t>Get in groups of 4 students</a:t>
            </a:r>
          </a:p>
          <a:p>
            <a:pPr>
              <a:spcBef>
                <a:spcPts val="200"/>
              </a:spcBef>
            </a:pPr>
            <a:r>
              <a:rPr lang="en-US" sz="2800" dirty="0" smtClean="0"/>
              <a:t>Create a one minute public service announcement</a:t>
            </a:r>
          </a:p>
          <a:p>
            <a:pPr marL="577850" lvl="1" indent="-288925">
              <a:spcBef>
                <a:spcPts val="200"/>
              </a:spcBef>
            </a:pPr>
            <a:r>
              <a:rPr lang="en-US" sz="2400" dirty="0" smtClean="0"/>
              <a:t>Topic: Positive or negative effects of the social media for teenagers</a:t>
            </a:r>
          </a:p>
          <a:p>
            <a:pPr marL="577850" lvl="1" indent="-288925">
              <a:spcBef>
                <a:spcPts val="200"/>
              </a:spcBef>
            </a:pPr>
            <a:r>
              <a:rPr lang="en-US" sz="2400" dirty="0" smtClean="0"/>
              <a:t>Can use Facebook</a:t>
            </a:r>
            <a:r>
              <a:rPr lang="en-US" sz="2400" dirty="0"/>
              <a:t>, Twitter, YouTube, Instagram, Tumblr, Pinterest</a:t>
            </a:r>
            <a:endParaRPr lang="en-US" sz="2400" dirty="0" smtClean="0"/>
          </a:p>
          <a:p>
            <a:pPr marL="577850" lvl="1" indent="-288925">
              <a:spcBef>
                <a:spcPts val="200"/>
              </a:spcBef>
            </a:pPr>
            <a:r>
              <a:rPr lang="en-US" sz="2400" dirty="0" smtClean="0"/>
              <a:t>Provide strategies for </a:t>
            </a:r>
          </a:p>
          <a:p>
            <a:pPr lvl="2">
              <a:spcBef>
                <a:spcPts val="200"/>
              </a:spcBef>
            </a:pPr>
            <a:r>
              <a:rPr lang="en-US" sz="2200" dirty="0" smtClean="0"/>
              <a:t>How teenagers can use social media tools well </a:t>
            </a:r>
          </a:p>
          <a:p>
            <a:pPr lvl="3">
              <a:spcBef>
                <a:spcPts val="200"/>
              </a:spcBef>
            </a:pPr>
            <a:r>
              <a:rPr lang="en-US" sz="1800" dirty="0" smtClean="0"/>
              <a:t>Or</a:t>
            </a:r>
          </a:p>
          <a:p>
            <a:pPr lvl="2">
              <a:spcBef>
                <a:spcPts val="200"/>
              </a:spcBef>
            </a:pPr>
            <a:r>
              <a:rPr lang="en-US" sz="2200" dirty="0" smtClean="0"/>
              <a:t>How teenagers can reduce the negative effects of social media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352800" y="4572000"/>
            <a:ext cx="5791200" cy="2286000"/>
          </a:xfrm>
          <a:prstGeom prst="rect">
            <a:avLst/>
          </a:prstGeom>
          <a:ln w="38100">
            <a:solidFill>
              <a:srgbClr val="FE1708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200"/>
              </a:spcBef>
              <a:spcAft>
                <a:spcPts val="0"/>
              </a:spcAft>
            </a:pPr>
            <a:r>
              <a:rPr lang="en-US" sz="2800" dirty="0" smtClean="0"/>
              <a:t>Positive aspects of social media</a:t>
            </a:r>
          </a:p>
          <a:p>
            <a:pPr lvl="1" fontAlgn="auto">
              <a:spcBef>
                <a:spcPts val="200"/>
              </a:spcBef>
              <a:spcAft>
                <a:spcPts val="0"/>
              </a:spcAft>
            </a:pPr>
            <a:r>
              <a:rPr lang="en-US" sz="2400" dirty="0" smtClean="0"/>
              <a:t>Organize events</a:t>
            </a:r>
          </a:p>
          <a:p>
            <a:pPr lvl="1" fontAlgn="auto">
              <a:spcBef>
                <a:spcPts val="200"/>
              </a:spcBef>
              <a:spcAft>
                <a:spcPts val="0"/>
              </a:spcAft>
            </a:pPr>
            <a:r>
              <a:rPr lang="en-US" sz="2400" dirty="0" smtClean="0"/>
              <a:t>Connect with people, especially if they are far away</a:t>
            </a:r>
          </a:p>
          <a:p>
            <a:pPr lvl="1" fontAlgn="auto">
              <a:spcBef>
                <a:spcPts val="200"/>
              </a:spcBef>
              <a:spcAft>
                <a:spcPts val="0"/>
              </a:spcAft>
            </a:pPr>
            <a:r>
              <a:rPr lang="en-US" sz="2400" dirty="0" smtClean="0"/>
              <a:t>Learn more about emerging technologies </a:t>
            </a:r>
          </a:p>
          <a:p>
            <a:pPr fontAlgn="auto">
              <a:spcBef>
                <a:spcPts val="200"/>
              </a:spcBef>
              <a:spcAft>
                <a:spcPts val="0"/>
              </a:spcAft>
            </a:pPr>
            <a:r>
              <a:rPr lang="en-US" sz="2800" dirty="0" smtClean="0"/>
              <a:t>Negative aspects of social media</a:t>
            </a:r>
          </a:p>
          <a:p>
            <a:pPr lvl="1" fontAlgn="auto">
              <a:spcBef>
                <a:spcPts val="200"/>
              </a:spcBef>
              <a:spcAft>
                <a:spcPts val="0"/>
              </a:spcAft>
            </a:pPr>
            <a:r>
              <a:rPr lang="en-US" sz="2400" dirty="0" smtClean="0"/>
              <a:t>Have fewer conversations,  inferior verbal skills</a:t>
            </a:r>
          </a:p>
          <a:p>
            <a:pPr lvl="1" fontAlgn="auto">
              <a:spcBef>
                <a:spcPts val="200"/>
              </a:spcBef>
              <a:spcAft>
                <a:spcPts val="0"/>
              </a:spcAft>
            </a:pPr>
            <a:r>
              <a:rPr lang="en-US" sz="2400" dirty="0" smtClean="0"/>
              <a:t>Can be addictive, waste of time, less productivity </a:t>
            </a:r>
          </a:p>
          <a:p>
            <a:pPr lvl="1" fontAlgn="auto">
              <a:spcBef>
                <a:spcPts val="200"/>
              </a:spcBef>
              <a:spcAft>
                <a:spcPts val="0"/>
              </a:spcAft>
            </a:pPr>
            <a:r>
              <a:rPr lang="en-US" sz="2400" dirty="0" smtClean="0"/>
              <a:t>Cyberbullying</a:t>
            </a:r>
          </a:p>
        </p:txBody>
      </p:sp>
    </p:spTree>
    <p:extLst>
      <p:ext uri="{BB962C8B-B14F-4D97-AF65-F5344CB8AC3E}">
        <p14:creationId xmlns:p14="http://schemas.microsoft.com/office/powerpoint/2010/main" val="1313934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Present Your Public Service Announcement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sz="3600" dirty="0"/>
              <a:t>O</a:t>
            </a:r>
            <a:r>
              <a:rPr lang="en-US" sz="3600" dirty="0" smtClean="0"/>
              <a:t>ne minute public service announcement</a:t>
            </a:r>
          </a:p>
          <a:p>
            <a:pPr marL="577850" lvl="1" indent="-288925">
              <a:spcBef>
                <a:spcPts val="200"/>
              </a:spcBef>
            </a:pPr>
            <a:r>
              <a:rPr lang="en-US" sz="3200" dirty="0" smtClean="0"/>
              <a:t>Topic: Positive or negative effects of the social media for teenagers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3" t="38409" r="64606" b="12954"/>
          <a:stretch/>
        </p:blipFill>
        <p:spPr bwMode="auto">
          <a:xfrm>
            <a:off x="6096001" y="2703403"/>
            <a:ext cx="3048000" cy="415459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258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35148</TotalTime>
  <Words>265</Words>
  <Application>Microsoft Macintosh PowerPoint</Application>
  <PresentationFormat>On-screen Show (4:3)</PresentationFormat>
  <Paragraphs>49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Peer Relationships Social Media and Peers</vt:lpstr>
      <vt:lpstr>Video: Social Media Issues</vt:lpstr>
      <vt:lpstr>Social Media Positive &amp; Negative Aspects</vt:lpstr>
      <vt:lpstr>Social Media Create a Public Service Announcement </vt:lpstr>
      <vt:lpstr>Present Your Public Service Announcement </vt:lpstr>
    </vt:vector>
  </TitlesOfParts>
  <Company>뿿붠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wtm spps</dc:creator>
  <cp:lastModifiedBy>User</cp:lastModifiedBy>
  <cp:revision>659</cp:revision>
  <cp:lastPrinted>2008-07-28T22:46:31Z</cp:lastPrinted>
  <dcterms:created xsi:type="dcterms:W3CDTF">2011-05-09T17:39:49Z</dcterms:created>
  <dcterms:modified xsi:type="dcterms:W3CDTF">2013-09-11T18:44:20Z</dcterms:modified>
</cp:coreProperties>
</file>